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8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A2547A-2454-491C-9E83-833C242D6485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851D1B-8E8A-4C19-9421-88CAAE5FF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58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51D1B-8E8A-4C19-9421-88CAAE5FF24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102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65710-FCEB-4EF8-9B2F-BBA50B166F69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B60B6-E9CB-4CBF-8F72-69BF9FD55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161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65710-FCEB-4EF8-9B2F-BBA50B166F69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B60B6-E9CB-4CBF-8F72-69BF9FD55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938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65710-FCEB-4EF8-9B2F-BBA50B166F69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B60B6-E9CB-4CBF-8F72-69BF9FD55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676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65710-FCEB-4EF8-9B2F-BBA50B166F69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B60B6-E9CB-4CBF-8F72-69BF9FD55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561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65710-FCEB-4EF8-9B2F-BBA50B166F69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B60B6-E9CB-4CBF-8F72-69BF9FD55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57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65710-FCEB-4EF8-9B2F-BBA50B166F69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B60B6-E9CB-4CBF-8F72-69BF9FD55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771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65710-FCEB-4EF8-9B2F-BBA50B166F69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B60B6-E9CB-4CBF-8F72-69BF9FD55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363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65710-FCEB-4EF8-9B2F-BBA50B166F69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B60B6-E9CB-4CBF-8F72-69BF9FD55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335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65710-FCEB-4EF8-9B2F-BBA50B166F69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B60B6-E9CB-4CBF-8F72-69BF9FD55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847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65710-FCEB-4EF8-9B2F-BBA50B166F69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B60B6-E9CB-4CBF-8F72-69BF9FD55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312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65710-FCEB-4EF8-9B2F-BBA50B166F69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B60B6-E9CB-4CBF-8F72-69BF9FD55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855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C65710-FCEB-4EF8-9B2F-BBA50B166F69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B60B6-E9CB-4CBF-8F72-69BF9FD55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528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1212881" y="-997918"/>
            <a:ext cx="6718237" cy="8839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wecoloringpage.com/wp-content/uploads/2016/12/Sad-Normal-Smile-3-Little-Pigs-Coloring-Page.gif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" t="2708" r="73576" b="2691"/>
          <a:stretch/>
        </p:blipFill>
        <p:spPr bwMode="auto">
          <a:xfrm>
            <a:off x="914400" y="4419600"/>
            <a:ext cx="1524000" cy="203574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http://wecoloringpage.com/wp-content/uploads/2016/12/Sad-Normal-Smile-3-Little-Pigs-Coloring-Page.gif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64" t="4578" r="35776" b="2783"/>
          <a:stretch/>
        </p:blipFill>
        <p:spPr bwMode="auto">
          <a:xfrm>
            <a:off x="3579795" y="4267199"/>
            <a:ext cx="1982805" cy="2188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http://wecoloringpage.com/wp-content/uploads/2016/12/Sad-Normal-Smile-3-Little-Pigs-Coloring-Page.gif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95" t="3073" r="1161" b="2691"/>
          <a:stretch/>
        </p:blipFill>
        <p:spPr bwMode="auto">
          <a:xfrm>
            <a:off x="6553200" y="4343400"/>
            <a:ext cx="1607419" cy="210232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782565" y="221159"/>
            <a:ext cx="17876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anose="030F0702030302020204" pitchFamily="66" charset="0"/>
                <a:ea typeface="Microsoft YaHei" panose="020B0503020204020204" pitchFamily="34" charset="-122"/>
                <a:cs typeface="Aharoni" panose="02010803020104030203" pitchFamily="2" charset="-79"/>
              </a:rPr>
              <a:t>Straw</a:t>
            </a:r>
            <a:endParaRPr lang="en-US" sz="44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anose="030F0702030302020204" pitchFamily="66" charset="0"/>
              <a:ea typeface="Microsoft YaHei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9000" y="221159"/>
            <a:ext cx="18694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anose="030F0702030302020204" pitchFamily="66" charset="0"/>
                <a:ea typeface="Microsoft YaHei" panose="020B0503020204020204" pitchFamily="34" charset="-122"/>
                <a:cs typeface="Aharoni" panose="02010803020104030203" pitchFamily="2" charset="-79"/>
              </a:rPr>
              <a:t>Sticks</a:t>
            </a:r>
            <a:endParaRPr lang="en-US" sz="44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anose="030F0702030302020204" pitchFamily="66" charset="0"/>
              <a:ea typeface="Microsoft YaHei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53200" y="221159"/>
            <a:ext cx="18389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anose="030F0702030302020204" pitchFamily="66" charset="0"/>
                <a:ea typeface="Microsoft YaHei" panose="020B0503020204020204" pitchFamily="34" charset="-122"/>
                <a:cs typeface="Aharoni" panose="02010803020104030203" pitchFamily="2" charset="-79"/>
              </a:rPr>
              <a:t>Bricks</a:t>
            </a:r>
            <a:endParaRPr lang="en-US" sz="44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anose="030F0702030302020204" pitchFamily="66" charset="0"/>
              <a:ea typeface="Microsoft YaHei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1520323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4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NDOMAB</dc:creator>
  <cp:lastModifiedBy>NDOMAB</cp:lastModifiedBy>
  <cp:revision>3</cp:revision>
  <dcterms:created xsi:type="dcterms:W3CDTF">2017-10-13T22:33:06Z</dcterms:created>
  <dcterms:modified xsi:type="dcterms:W3CDTF">2017-10-13T22:45:15Z</dcterms:modified>
</cp:coreProperties>
</file>